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75" r:id="rId4"/>
    <p:sldId id="261" r:id="rId5"/>
    <p:sldId id="263" r:id="rId6"/>
    <p:sldId id="262" r:id="rId7"/>
    <p:sldId id="278" r:id="rId8"/>
    <p:sldId id="277" r:id="rId9"/>
    <p:sldId id="257" r:id="rId10"/>
    <p:sldId id="264" r:id="rId11"/>
    <p:sldId id="258" r:id="rId12"/>
    <p:sldId id="259" r:id="rId13"/>
    <p:sldId id="270" r:id="rId14"/>
    <p:sldId id="265" r:id="rId15"/>
    <p:sldId id="266" r:id="rId16"/>
    <p:sldId id="276" r:id="rId17"/>
    <p:sldId id="280" r:id="rId18"/>
    <p:sldId id="267" r:id="rId19"/>
    <p:sldId id="271" r:id="rId20"/>
    <p:sldId id="268" r:id="rId21"/>
    <p:sldId id="272" r:id="rId22"/>
    <p:sldId id="273" r:id="rId23"/>
    <p:sldId id="279" r:id="rId24"/>
    <p:sldId id="269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BA06F6-3C50-4113-8601-A26A9C674700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5C4913-B305-40AA-BC95-FA4C1351F3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dwards4@wcpss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oogle.com/imgres?imgurl=http://www.southernsavers.com/wp-content/uploads/2011/03/gas-pump.jpg&amp;imgrefurl=http://www.southernsavers.com/2011/03/tips-for-saving-money-on-gas-part-1/&amp;usg=__S9vcB9xv5RBQub0IRymIVb2HaIg=&amp;h=400&amp;w=400&amp;sz=17&amp;hl=en&amp;start=2&amp;zoom=1&amp;itbs=1&amp;tbnid=9-ak0C1GkOPvkM:&amp;tbnh=124&amp;tbnw=124&amp;prev=/images?q=gas&amp;hl=en&amp;gbv=2&amp;tbm=isch&amp;ei=OfumTZ7WK4uN0QGDwM35CA" TargetMode="External"/><Relationship Id="rId7" Type="http://schemas.openxmlformats.org/officeDocument/2006/relationships/hyperlink" Target="http://www.google.com/imgres?imgurl=http://www.more4kids.info/uploads/Image/mom-and-son.jpg&amp;imgrefurl=http://www.more4kids.info/483/teenage-parenting-tips/&amp;usg=__2XE9JCttRN6HsnF3YdzwFYZYGDM=&amp;h=221&amp;w=333&amp;sz=21&amp;hl=en&amp;start=3&amp;zoom=1&amp;itbs=1&amp;tbnid=bMQGw1VkK0oVKM:&amp;tbnh=79&amp;tbnw=119&amp;prev=/images?q=mom+and+teenager&amp;hl=en&amp;gbv=2&amp;tbm=isch&amp;ei=fPumTZGPNoLm0QHdhtD5C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/imgres?imgurl=http://www.weddingannouncer.com/pictures/59765/wishlist/full-size/steam-iron.jpg&amp;imgrefurl=http://josephkatrina.weddingannouncer.com/giftregistry.html&amp;usg=__jXCdfaexlQfGpPGeGxdpQBNkUAg=&amp;h=360&amp;w=360&amp;sz=16&amp;hl=en&amp;start=3&amp;zoom=1&amp;itbs=1&amp;tbnid=55m7WlmyjiGKUM:&amp;tbnh=121&amp;tbnw=121&amp;prev=/images?q=iron&amp;hl=en&amp;gbv=2&amp;tbm=isch&amp;ei=XfumTZaNGKiU0QGXl-X5CA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know about interviews?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by: Mrs. Edwards</a:t>
            </a:r>
          </a:p>
          <a:p>
            <a:r>
              <a:rPr lang="en-US" dirty="0" smtClean="0"/>
              <a:t>Career Development Coordinator</a:t>
            </a:r>
          </a:p>
          <a:p>
            <a:r>
              <a:rPr lang="en-US" dirty="0" smtClean="0">
                <a:hlinkClick r:id="rId2"/>
              </a:rPr>
              <a:t>sedwards4@wcpss.net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Have a Positive Attitude! Believe in Yourself!  </a:t>
            </a:r>
            <a:endParaRPr lang="en-US" dirty="0"/>
          </a:p>
        </p:txBody>
      </p:sp>
      <p:pic>
        <p:nvPicPr>
          <p:cNvPr id="5" name="Picture 4" descr="attitude changes everyt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90800"/>
            <a:ext cx="3810000" cy="3136900"/>
          </a:xfrm>
          <a:prstGeom prst="rect">
            <a:avLst/>
          </a:prstGeom>
        </p:spPr>
      </p:pic>
      <p:pic>
        <p:nvPicPr>
          <p:cNvPr id="21506" name="Picture 2" descr="http://changeshaper.com/blog/wp-content/uploads/2010/09/positive-attitud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27051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819400" cy="10668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PREPARE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2743200" cy="3886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Interviews make people nervous!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Feeling prepared increases your confidence!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Being confident, not cocky will help you to have a more positive attitude and appear more competent!</a:t>
            </a:r>
            <a:endParaRPr lang="en-US" sz="2400" dirty="0"/>
          </a:p>
        </p:txBody>
      </p:sp>
      <p:pic>
        <p:nvPicPr>
          <p:cNvPr id="6146" name="Picture 2" descr="http://www.pazrt.com/gallery/var/albums/PAZRT%20Members/nepawolf/Be-Prepared.jpg?m=127434204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607" r="4607" b="11852"/>
          <a:stretch>
            <a:fillRect/>
          </a:stretch>
        </p:blipFill>
        <p:spPr bwMode="auto">
          <a:xfrm rot="420000">
            <a:off x="3546784" y="1335262"/>
            <a:ext cx="4617720" cy="3465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2971800" cy="167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HAVE  A </a:t>
            </a:r>
            <a:br>
              <a:rPr lang="en-US" sz="3600" dirty="0" smtClean="0"/>
            </a:br>
            <a:r>
              <a:rPr lang="en-US" sz="3600" dirty="0" smtClean="0"/>
              <a:t>“PLAN B”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514600"/>
            <a:ext cx="3048000" cy="297179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You want to brainstorm as many examples of your skills and experience as possible so that questions will not stump you!</a:t>
            </a:r>
            <a:endParaRPr lang="en-US" sz="2800" dirty="0"/>
          </a:p>
        </p:txBody>
      </p:sp>
      <p:pic>
        <p:nvPicPr>
          <p:cNvPr id="7" name="Picture Placeholder 6" descr="plan a and plan 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549" r="21549"/>
          <a:stretch>
            <a:fillRect/>
          </a:stretch>
        </p:blipFill>
        <p:spPr>
          <a:xfrm rot="420000">
            <a:off x="3727580" y="1181124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Skills to Emphasize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9812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Teamwork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Communication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Computer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Organization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Motivation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Work Ethic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Honesty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Flexibility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Goal-oriented</a:t>
            </a:r>
            <a:endParaRPr lang="en-US" sz="3200" dirty="0"/>
          </a:p>
        </p:txBody>
      </p:sp>
      <p:pic>
        <p:nvPicPr>
          <p:cNvPr id="7" name="Picture 6" descr="team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209800"/>
            <a:ext cx="1790700" cy="1519237"/>
          </a:xfrm>
          <a:prstGeom prst="rect">
            <a:avLst/>
          </a:prstGeom>
        </p:spPr>
      </p:pic>
      <p:pic>
        <p:nvPicPr>
          <p:cNvPr id="22530" name="Picture 2" descr="http://enigmarevealed.files.wordpress.com/2010/08/honesty-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2635250" cy="1882775"/>
          </a:xfrm>
          <a:prstGeom prst="rect">
            <a:avLst/>
          </a:prstGeom>
          <a:noFill/>
        </p:spPr>
      </p:pic>
      <p:pic>
        <p:nvPicPr>
          <p:cNvPr id="22532" name="Picture 4" descr="http://successelixir.net/image/communication_sk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91000"/>
            <a:ext cx="2286000" cy="1771650"/>
          </a:xfrm>
          <a:prstGeom prst="rect">
            <a:avLst/>
          </a:prstGeom>
          <a:noFill/>
        </p:spPr>
      </p:pic>
      <p:pic>
        <p:nvPicPr>
          <p:cNvPr id="22534" name="Picture 6" descr="http://redriverpak.files.wordpress.com/2011/01/motivatio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2644775" cy="173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Know your strengths!</a:t>
            </a:r>
            <a:endParaRPr lang="en-US" dirty="0"/>
          </a:p>
        </p:txBody>
      </p:sp>
      <p:pic>
        <p:nvPicPr>
          <p:cNvPr id="3" name="Picture 2" descr="sharpen skil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067175" cy="3986212"/>
          </a:xfrm>
          <a:prstGeom prst="rect">
            <a:avLst/>
          </a:prstGeom>
        </p:spPr>
      </p:pic>
      <p:pic>
        <p:nvPicPr>
          <p:cNvPr id="4" name="Picture 3" descr="Storytelling_f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362200"/>
            <a:ext cx="4419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Know your weaknesses!</a:t>
            </a:r>
            <a:endParaRPr lang="en-US" dirty="0"/>
          </a:p>
        </p:txBody>
      </p:sp>
      <p:pic>
        <p:nvPicPr>
          <p:cNvPr id="3" name="Picture 2" descr="weak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578167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answer weakness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30480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Offer a weakness not related to position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Offer a weakness that you have overcome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Offer a weakness that is really a strength (this is difficult!)</a:t>
            </a:r>
          </a:p>
        </p:txBody>
      </p:sp>
      <p:pic>
        <p:nvPicPr>
          <p:cNvPr id="4" name="Picture 3" descr="weaknes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2225040" cy="1905000"/>
          </a:xfrm>
          <a:prstGeom prst="rect">
            <a:avLst/>
          </a:prstGeom>
        </p:spPr>
      </p:pic>
      <p:pic>
        <p:nvPicPr>
          <p:cNvPr id="5" name="Picture 4" descr="stren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962400"/>
            <a:ext cx="18288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143000"/>
          </a:xfrm>
        </p:spPr>
        <p:txBody>
          <a:bodyPr/>
          <a:lstStyle/>
          <a:p>
            <a:r>
              <a:rPr lang="en-US" dirty="0" smtClean="0"/>
              <a:t>Ex: Weakness that is a Strength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example, you can say, “I try to take on too much work” or “I try to balance multiple projects” and have missed some deadlines because of it.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 does this make you appear to the interviewer?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will hopefully make you appear to be a hard worker.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manager can easily help you to manage your time and the workflow.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However, it is difficult for them to provide you with intrinsic motivation if you don’t already have it.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Don’t criticize others!</a:t>
            </a:r>
            <a:endParaRPr lang="en-US" dirty="0"/>
          </a:p>
        </p:txBody>
      </p:sp>
      <p:pic>
        <p:nvPicPr>
          <p:cNvPr id="3" name="Picture 2" descr="be qui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09800"/>
            <a:ext cx="3452812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question…</a:t>
            </a:r>
            <a:endParaRPr lang="en-US" dirty="0"/>
          </a:p>
        </p:txBody>
      </p:sp>
      <p:pic>
        <p:nvPicPr>
          <p:cNvPr id="3" name="Picture 2" descr="pa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90800"/>
            <a:ext cx="22860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2004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okay to pause and get your thoughts together!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Future…</a:t>
            </a:r>
            <a:endParaRPr lang="en-US" dirty="0"/>
          </a:p>
        </p:txBody>
      </p:sp>
      <p:pic>
        <p:nvPicPr>
          <p:cNvPr id="4" name="Content Placeholder 3" descr="careers-next-ex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438400"/>
            <a:ext cx="2990850" cy="2918619"/>
          </a:xfrm>
        </p:spPr>
      </p:pic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4038600" cy="4434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time to start preparing for your future career!</a:t>
            </a:r>
          </a:p>
          <a:p>
            <a:r>
              <a:rPr lang="en-US" sz="2800" dirty="0" smtClean="0"/>
              <a:t>Today, I want to discuss job interview skills.</a:t>
            </a:r>
          </a:p>
          <a:p>
            <a:r>
              <a:rPr lang="en-US" sz="2800" dirty="0" smtClean="0"/>
              <a:t>Let’s see how much you already know!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and build confidence!</a:t>
            </a:r>
            <a:endParaRPr lang="en-US" dirty="0"/>
          </a:p>
        </p:txBody>
      </p:sp>
      <p:pic>
        <p:nvPicPr>
          <p:cNvPr id="3" name="Picture 2" descr="practi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90800"/>
            <a:ext cx="3429000" cy="3181350"/>
          </a:xfrm>
          <a:prstGeom prst="rect">
            <a:avLst/>
          </a:prstGeom>
        </p:spPr>
      </p:pic>
      <p:pic>
        <p:nvPicPr>
          <p:cNvPr id="4" name="Picture 3" descr="interview pract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09800"/>
            <a:ext cx="3733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Tips</a:t>
            </a:r>
            <a:endParaRPr lang="en-US" dirty="0"/>
          </a:p>
        </p:txBody>
      </p:sp>
      <p:pic>
        <p:nvPicPr>
          <p:cNvPr id="3" name="Picture 2" descr="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2857500" cy="4657725"/>
          </a:xfrm>
          <a:prstGeom prst="rect">
            <a:avLst/>
          </a:prstGeom>
        </p:spPr>
      </p:pic>
      <p:pic>
        <p:nvPicPr>
          <p:cNvPr id="4" name="Picture 3" descr="vid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981200"/>
            <a:ext cx="4394200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Questions to Ask</a:t>
            </a:r>
            <a:endParaRPr lang="en-US" dirty="0"/>
          </a:p>
        </p:txBody>
      </p:sp>
      <p:pic>
        <p:nvPicPr>
          <p:cNvPr id="3" name="Picture 2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3810000" cy="476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0" y="3352800"/>
            <a:ext cx="266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2860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Can you describe what a day is like working for your company?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What are the opportunities for advancement in your company?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Do you have a time-line for when you will fill the position?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the interview…</a:t>
            </a:r>
            <a:endParaRPr lang="en-US" dirty="0"/>
          </a:p>
        </p:txBody>
      </p:sp>
      <p:pic>
        <p:nvPicPr>
          <p:cNvPr id="3" name="Picture 2" descr="evalu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133600"/>
            <a:ext cx="32766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5486400"/>
            <a:ext cx="2334293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WHY?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 the Interviewer</a:t>
            </a:r>
            <a:endParaRPr lang="en-US" dirty="0"/>
          </a:p>
        </p:txBody>
      </p:sp>
      <p:pic>
        <p:nvPicPr>
          <p:cNvPr id="3" name="Picture 2" descr="thank you 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752600"/>
            <a:ext cx="4495800" cy="3476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103674"/>
            <a:ext cx="8839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 cards are a great idea!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the Company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198120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Know the company’s mission and products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Know why you want to work for them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Know why they should hire you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Show you are truly interested and enthusiastic</a:t>
            </a:r>
            <a:endParaRPr lang="en-US" sz="3600" dirty="0"/>
          </a:p>
        </p:txBody>
      </p:sp>
      <p:pic>
        <p:nvPicPr>
          <p:cNvPr id="28674" name="Picture 2" descr="http://blog.searchenginewatch.com/blog/img/google-b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2593848" cy="2226217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long does it take for the interviewer to make a first impression?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828785"/>
            <a:ext cx="2514600" cy="217932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20-30 seconds! </a:t>
            </a:r>
          </a:p>
          <a:p>
            <a:endParaRPr lang="en-US" sz="2800" dirty="0" smtClean="0"/>
          </a:p>
          <a:p>
            <a:r>
              <a:rPr lang="en-US" sz="2800" dirty="0" smtClean="0"/>
              <a:t>That’s all you have to make a first impression!</a:t>
            </a:r>
            <a:endParaRPr lang="en-US" sz="2800" dirty="0"/>
          </a:p>
        </p:txBody>
      </p:sp>
      <p:pic>
        <p:nvPicPr>
          <p:cNvPr id="5" name="Picture Placeholder 4" descr="appearanc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537" b="5537"/>
          <a:stretch>
            <a:fillRect/>
          </a:stretch>
        </p:blipFill>
        <p:spPr>
          <a:xfrm rot="420000">
            <a:off x="3422781" y="1714526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867400" cy="838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DRESS CONSERVATIVELY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2438400" cy="2569705"/>
          </a:xfrm>
        </p:spPr>
        <p:txBody>
          <a:bodyPr>
            <a:noAutofit/>
          </a:bodyPr>
          <a:lstStyle/>
          <a:p>
            <a:r>
              <a:rPr lang="en-US" sz="3200" dirty="0" smtClean="0"/>
              <a:t>Important to make the interviewer focus on your intelligent answers, not your flashy attire!</a:t>
            </a:r>
            <a:endParaRPr lang="en-US" sz="3200" dirty="0"/>
          </a:p>
        </p:txBody>
      </p:sp>
      <p:pic>
        <p:nvPicPr>
          <p:cNvPr id="5" name="Picture Placeholder 4" descr="interview-attir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36" r="6236"/>
          <a:stretch>
            <a:fillRect/>
          </a:stretch>
        </p:blipFill>
        <p:spPr>
          <a:xfrm rot="420000">
            <a:off x="3575180" y="1485925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 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1671637" cy="1371600"/>
          </a:xfrm>
          <a:prstGeom prst="rect">
            <a:avLst/>
          </a:prstGeom>
        </p:spPr>
      </p:pic>
      <p:pic>
        <p:nvPicPr>
          <p:cNvPr id="6" name="Picture 5" descr="deodor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667000"/>
            <a:ext cx="1123749" cy="1828800"/>
          </a:xfrm>
          <a:prstGeom prst="rect">
            <a:avLst/>
          </a:prstGeom>
        </p:spPr>
      </p:pic>
      <p:pic>
        <p:nvPicPr>
          <p:cNvPr id="7" name="Picture 6" descr="dosdo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685800"/>
            <a:ext cx="2919984" cy="2221992"/>
          </a:xfrm>
          <a:prstGeom prst="rect">
            <a:avLst/>
          </a:prstGeom>
        </p:spPr>
      </p:pic>
      <p:pic>
        <p:nvPicPr>
          <p:cNvPr id="8" name="Picture 7" descr="fingernai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3124200"/>
            <a:ext cx="1295400" cy="1250950"/>
          </a:xfrm>
          <a:prstGeom prst="rect">
            <a:avLst/>
          </a:prstGeom>
        </p:spPr>
      </p:pic>
      <p:pic>
        <p:nvPicPr>
          <p:cNvPr id="9" name="Picture 8" descr="g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124200"/>
            <a:ext cx="1066800" cy="1295400"/>
          </a:xfrm>
          <a:prstGeom prst="rect">
            <a:avLst/>
          </a:prstGeom>
        </p:spPr>
      </p:pic>
      <p:pic>
        <p:nvPicPr>
          <p:cNvPr id="10" name="Picture 9" descr="makeup!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876800"/>
            <a:ext cx="1095375" cy="1447800"/>
          </a:xfrm>
          <a:prstGeom prst="rect">
            <a:avLst/>
          </a:prstGeom>
        </p:spPr>
      </p:pic>
      <p:pic>
        <p:nvPicPr>
          <p:cNvPr id="12" name="Picture 11" descr="slou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4724400"/>
            <a:ext cx="1752600" cy="1905000"/>
          </a:xfrm>
          <a:prstGeom prst="rect">
            <a:avLst/>
          </a:prstGeom>
        </p:spPr>
      </p:pic>
      <p:pic>
        <p:nvPicPr>
          <p:cNvPr id="13" name="Picture 12" descr="tattoo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2895600"/>
            <a:ext cx="1166036" cy="1600200"/>
          </a:xfrm>
          <a:prstGeom prst="rect">
            <a:avLst/>
          </a:prstGeom>
        </p:spPr>
      </p:pic>
      <p:pic>
        <p:nvPicPr>
          <p:cNvPr id="11" name="Picture 10" descr="mr-t-gold-chains-sparklin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0800" y="228600"/>
            <a:ext cx="2290762" cy="2514600"/>
          </a:xfrm>
          <a:prstGeom prst="rect">
            <a:avLst/>
          </a:prstGeom>
        </p:spPr>
      </p:pic>
      <p:pic>
        <p:nvPicPr>
          <p:cNvPr id="15" name="Picture 14" descr="too_much_makeup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67000" y="4724400"/>
            <a:ext cx="1657350" cy="1905000"/>
          </a:xfrm>
          <a:prstGeom prst="rect">
            <a:avLst/>
          </a:prstGeom>
        </p:spPr>
      </p:pic>
      <p:pic>
        <p:nvPicPr>
          <p:cNvPr id="18" name="Picture 17" descr="toomuchcologn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29400" y="47244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 Ready the Day Before &amp; Arrive 20 Minutes Early</a:t>
            </a:r>
            <a:endParaRPr lang="en-US" dirty="0"/>
          </a:p>
        </p:txBody>
      </p:sp>
      <p:pic>
        <p:nvPicPr>
          <p:cNvPr id="3" name="Picture 2" descr="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895600"/>
            <a:ext cx="3886200" cy="3162300"/>
          </a:xfrm>
          <a:prstGeom prst="rect">
            <a:avLst/>
          </a:prstGeom>
        </p:spPr>
      </p:pic>
      <p:pic>
        <p:nvPicPr>
          <p:cNvPr id="35842" name="Picture 2" descr="http://t0.gstatic.com/images?q=tbn:ANd9GcTyW53SYs9u-k2cCG5s4rU271rF17ir0Pcdj55S3wuDTpsefyhUXsMjFB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514600"/>
            <a:ext cx="1181100" cy="1181101"/>
          </a:xfrm>
          <a:prstGeom prst="rect">
            <a:avLst/>
          </a:prstGeom>
          <a:noFill/>
        </p:spPr>
      </p:pic>
      <p:pic>
        <p:nvPicPr>
          <p:cNvPr id="35844" name="Picture 4" descr="http://t3.gstatic.com/images?q=tbn:ANd9GcQDRc-oszCmE-JI19dnOP18hGrRz_KNjmc0yfBTC6eC25yox95NKu1l_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886200"/>
            <a:ext cx="1152525" cy="1152526"/>
          </a:xfrm>
          <a:prstGeom prst="rect">
            <a:avLst/>
          </a:prstGeom>
          <a:noFill/>
        </p:spPr>
      </p:pic>
      <p:pic>
        <p:nvPicPr>
          <p:cNvPr id="35846" name="Picture 6" descr="http://t2.gstatic.com/images?q=tbn:ANd9GcR47k5vn4MHeLbAIPFuv9YeWhMJGlb1hs8TCMfCuSY2vGN1gg_aG-Qv4t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5410200"/>
            <a:ext cx="113347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Handshake and Eye Contact</a:t>
            </a:r>
            <a:endParaRPr lang="en-US" dirty="0"/>
          </a:p>
        </p:txBody>
      </p:sp>
      <p:pic>
        <p:nvPicPr>
          <p:cNvPr id="33794" name="Picture 2" descr="http://www.omghub.com/Portals/238/images/handsh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4356100" cy="3505200"/>
          </a:xfrm>
          <a:prstGeom prst="rect">
            <a:avLst/>
          </a:prstGeom>
          <a:noFill/>
        </p:spPr>
      </p:pic>
      <p:pic>
        <p:nvPicPr>
          <p:cNvPr id="33796" name="Picture 4" descr="http://2.bp.blogspot.com/_AsgGlcNuJtU/TDkSXh2A0_I/AAAAAAAAAkg/tZhusOiDh00/s1600/eye-cont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Smile?</a:t>
            </a:r>
            <a:endParaRPr lang="en-US" dirty="0"/>
          </a:p>
        </p:txBody>
      </p:sp>
      <p:pic>
        <p:nvPicPr>
          <p:cNvPr id="7" name="Picture Placeholder 6" descr="big smile!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62200"/>
            <a:ext cx="3165764" cy="3239387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434840"/>
          </a:xfrm>
        </p:spPr>
        <p:txBody>
          <a:bodyPr/>
          <a:lstStyle/>
          <a:p>
            <a:r>
              <a:rPr lang="en-US" dirty="0" smtClean="0"/>
              <a:t>What does your smile say about you?</a:t>
            </a:r>
          </a:p>
          <a:p>
            <a:r>
              <a:rPr lang="en-US" dirty="0" smtClean="0"/>
              <a:t>What does it say to the potential employer?</a:t>
            </a:r>
          </a:p>
          <a:p>
            <a:r>
              <a:rPr lang="en-US" dirty="0" smtClean="0"/>
              <a:t>What characteristic does it show that an employer is seeking in an employee?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474</Words>
  <Application>Microsoft Office PowerPoint</Application>
  <PresentationFormat>On-screen Show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What do you know about interviews?</vt:lpstr>
      <vt:lpstr>Your Future…</vt:lpstr>
      <vt:lpstr>Research the Company</vt:lpstr>
      <vt:lpstr>How long does it take for the interviewer to make a first impression?</vt:lpstr>
      <vt:lpstr>DRESS CONSERVATIVELY</vt:lpstr>
      <vt:lpstr>Slide 6</vt:lpstr>
      <vt:lpstr>Be Ready the Day Before &amp; Arrive 20 Minutes Early</vt:lpstr>
      <vt:lpstr>Handshake and Eye Contact</vt:lpstr>
      <vt:lpstr>Why Smile?</vt:lpstr>
      <vt:lpstr>Have a Positive Attitude! Believe in Yourself!  </vt:lpstr>
      <vt:lpstr>PREPARE</vt:lpstr>
      <vt:lpstr>HAVE  A  “PLAN B”</vt:lpstr>
      <vt:lpstr>Skills to Emphasize</vt:lpstr>
      <vt:lpstr>Know your strengths!</vt:lpstr>
      <vt:lpstr>Know your weaknesses!</vt:lpstr>
      <vt:lpstr>How to answer weakness question</vt:lpstr>
      <vt:lpstr>Ex: Weakness that is a Strength</vt:lpstr>
      <vt:lpstr>Don’t criticize others!</vt:lpstr>
      <vt:lpstr>Difficult question…</vt:lpstr>
      <vt:lpstr>Practice and build confidence!</vt:lpstr>
      <vt:lpstr>Practice Tips</vt:lpstr>
      <vt:lpstr>Brainstorm Questions to Ask</vt:lpstr>
      <vt:lpstr>Sample Questions</vt:lpstr>
      <vt:lpstr>After the interview…</vt:lpstr>
      <vt:lpstr>Thank the Interviewer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know about interviews?</dc:title>
  <dc:creator> </dc:creator>
  <cp:lastModifiedBy>sedwards4</cp:lastModifiedBy>
  <cp:revision>40</cp:revision>
  <dcterms:created xsi:type="dcterms:W3CDTF">2011-04-14T02:11:26Z</dcterms:created>
  <dcterms:modified xsi:type="dcterms:W3CDTF">2012-09-06T18:41:28Z</dcterms:modified>
</cp:coreProperties>
</file>